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9210-DFC6-45FD-8DEA-C5C03DC99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9A660-A1CA-4A80-AC71-2190B0A186AA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34CE-0224-4085-BBEA-EB37BE519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84B07-0042-4233-AA6C-6B30308C3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F7739-3256-49DB-8B0A-B20EA61F510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364878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3F53CF-6D2B-47D5-B0C9-6AA47F7E3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DB1CE-D196-45B2-899D-94E8CD6BD6D1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1ED7B7-1531-49F1-830F-434729A60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8F914D-412A-495C-A9C2-25E2473F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A426E-E7C8-4793-A0CA-38D93E6F703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2812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52320-E65B-4352-8124-C3E35943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24E42-3DB1-48AE-96B9-5953E1A4C8CF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E910A-3BCC-4B4B-AC82-D599A5D11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90746-05EC-44B3-BA44-5424D15B9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53D2C-8EA6-4569-8358-F6CC5E0E3BB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00187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>
            <a:extLst>
              <a:ext uri="{FF2B5EF4-FFF2-40B4-BE49-F238E27FC236}">
                <a16:creationId xmlns:a16="http://schemas.microsoft.com/office/drawing/2014/main" id="{9D7DDFB4-FD33-417B-A676-49EA91E01EA7}"/>
              </a:ext>
            </a:extLst>
          </p:cNvPr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4EDB9EA6-4770-4816-A494-DCED5FB7D994}"/>
              </a:ext>
            </a:extLst>
          </p:cNvPr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E94D59B-01DB-475C-9D9B-3161DC092C6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5CAEB-7F88-47A0-9737-BE0AFABB916E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79EC738-4229-4DFB-A101-18B4F2D098D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6C624F2-2536-487F-8BA3-75AFCA9B950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35874-03E1-4685-A2E8-A6F0306BF02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907054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C48A9-3F0C-4826-A426-06727C2D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28EF-FF54-4E24-B47C-C30FC06EBB58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54CF5-DEA9-4E41-8C9E-4E814F30B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63FD0-F9B3-4700-A968-DF164124A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248E1-D252-4AA7-8E12-52646930DC4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6667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>
            <a:extLst>
              <a:ext uri="{FF2B5EF4-FFF2-40B4-BE49-F238E27FC236}">
                <a16:creationId xmlns:a16="http://schemas.microsoft.com/office/drawing/2014/main" id="{42E1713D-9A69-4B09-9105-D96363948255}"/>
              </a:ext>
            </a:extLst>
          </p:cNvPr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>
            <a:extLst>
              <a:ext uri="{FF2B5EF4-FFF2-40B4-BE49-F238E27FC236}">
                <a16:creationId xmlns:a16="http://schemas.microsoft.com/office/drawing/2014/main" id="{09BD53D5-DD0C-410E-895E-4682D0957D84}"/>
              </a:ext>
            </a:extLst>
          </p:cNvPr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17DECCB-F2AB-4621-91EB-4EB30E24FF67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7D3B4-B1F2-4B51-8B7B-5BDC69A76F02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4755CEB-3274-4C99-A41D-62FBF42ED14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B09E173-8F40-4A00-B53C-4D3F8AFCA3A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F0BD3-F535-437E-8ADE-731BE265A5D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7788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>
            <a:extLst>
              <a:ext uri="{FF2B5EF4-FFF2-40B4-BE49-F238E27FC236}">
                <a16:creationId xmlns:a16="http://schemas.microsoft.com/office/drawing/2014/main" id="{F0E9BCE0-DF0A-4397-9368-9208C7B45429}"/>
              </a:ext>
            </a:extLst>
          </p:cNvPr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>
            <a:extLst>
              <a:ext uri="{FF2B5EF4-FFF2-40B4-BE49-F238E27FC236}">
                <a16:creationId xmlns:a16="http://schemas.microsoft.com/office/drawing/2014/main" id="{813F371B-DB8E-46ED-ADE2-9101EFD1DFBE}"/>
              </a:ext>
            </a:extLst>
          </p:cNvPr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57DF600-B7E0-4571-B98E-EE90EF82F9DF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5C2F2-A4D0-4230-BCBB-E9680334CC20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6879357-5CED-4355-AE21-39733071BA8A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7D2A11E-18D5-4F68-A806-293591288A9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8DAD1-8DA4-44F1-9DA9-3B15B049059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11475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7E59-BAE7-473D-8BC5-1E2E8A1A6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A62D7-7EE9-4B91-B62C-800FA85A1B91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586B8-ED15-4C89-9190-C115834C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A0092-5646-40A0-8B6E-DA02186BD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23C1-8E34-49FF-9F0D-A63DB147F83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314325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98D2-50C0-43B6-9224-9BE329C7B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BDDBA-2553-47D3-AA36-D0F2FC43D87C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B1AF9-2B32-4424-830B-2A67E7967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72C91-A303-43E6-9F70-F215E236C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F40F-4425-4D68-8A3F-A24CB593AAE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96343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989BE-338A-4BD9-8C14-02F9D6102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2B139-EE3B-4112-86D3-8931E117FFEA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453CA-6149-4C47-8BA6-569ABEED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BC337-75E4-46AB-AF45-C69538242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4E04A-7A81-4086-BD93-16E74D99262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409116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0C4D2-5371-47A1-8B0C-8B892110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64080-8253-4875-A82C-C557A04CC9F7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81368-720E-4AB0-B226-BDA09989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6E753-FC2D-4046-8AEB-631BCC973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5B881-E054-48AF-B9C4-9EF31E2D428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703587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9B7FF4-2703-4E58-836D-09DDE6698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AFDDF-207D-4E33-A62D-CB79A4257D99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086BF3-8B9F-4742-B59F-57C59E92A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59C616-401C-416B-8AF8-CF8B7141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ADBA0-0421-494F-9AB2-818A64170AA9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8850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FAC47B9-3BE0-4031-B4E9-C9B1633D2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9760-8C64-43F3-A161-57BD9ABEC99F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F037473-7664-4F22-8DC3-0E09FA68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62BF5DB-E195-439A-B06C-609259A5D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E4C2C-76B0-427B-ADA5-DF339C3B4D0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539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699309D-89F2-4991-8CE9-2A79D06EF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552CA-37AD-4F29-86CE-E1C9865F17E2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362A066-BCF9-4957-96AB-5B995E143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3FD567F-25DE-4E38-91BE-D5655B184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50453-6AA7-4547-89FF-287B1465659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15820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0D2A31F-D4E5-4B3B-9BFB-92E882268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4FF0-A304-4067-A24D-91766AD7E3CB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059DFEF-C9C1-48F2-8C55-205AB7F6B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85914A-64B0-43BD-B06A-6F606F2C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DC124-5EB3-4EF5-A8A1-A8EF1D5F536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65623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B4BF55-744A-4FF0-9699-5922F7651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316F-B21E-45F8-9EBD-3A9E2F9015CB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B7371D-6125-4E07-8B25-474E14DB4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AFD5F2-4ACF-464B-90BE-1A046705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33C92-BD87-4694-BBA8-64163453053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5029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DC6036-205A-41DA-8AE5-B60C174B5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988DC-FA5F-4DE3-8B57-E9B9E3D942A6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04749E-DA1D-4A41-ABA0-512674034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0CBEDC-1613-4A31-9998-6C7024194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3A153-EE13-4CCC-9A5C-744BDF3126A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84607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>
            <a:extLst>
              <a:ext uri="{FF2B5EF4-FFF2-40B4-BE49-F238E27FC236}">
                <a16:creationId xmlns:a16="http://schemas.microsoft.com/office/drawing/2014/main" id="{35F5D6F9-AD4A-4AA8-890F-4D7FF3441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>
            <a:extLst>
              <a:ext uri="{FF2B5EF4-FFF2-40B4-BE49-F238E27FC236}">
                <a16:creationId xmlns:a16="http://schemas.microsoft.com/office/drawing/2014/main" id="{A3B97014-FBC4-4299-8455-3796143E0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DAD1E1F-910D-43BA-80F0-14A2F55D49EB}"/>
              </a:ext>
            </a:extLst>
          </p:cNvPr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8CF6D6EA-E659-4F29-A6E6-2E19F3C11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>
            <a:extLst>
              <a:ext uri="{FF2B5EF4-FFF2-40B4-BE49-F238E27FC236}">
                <a16:creationId xmlns:a16="http://schemas.microsoft.com/office/drawing/2014/main" id="{CE988E56-E478-4BC3-9CA2-A95332FBE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 bwMode="auto">
          <a:xfrm>
            <a:off x="8605838" y="6096000"/>
            <a:ext cx="9937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883D106-B327-4B28-BB33-A4C494E42019}"/>
              </a:ext>
            </a:extLst>
          </p:cNvPr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4" name="Title Placeholder 1">
            <a:extLst>
              <a:ext uri="{FF2B5EF4-FFF2-40B4-BE49-F238E27FC236}">
                <a16:creationId xmlns:a16="http://schemas.microsoft.com/office/drawing/2014/main" id="{94C36CE4-DEBB-462C-AA4A-99F8A037F5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  <a:endParaRPr lang="en-US" altLang="fr-FR"/>
          </a:p>
        </p:txBody>
      </p:sp>
      <p:sp>
        <p:nvSpPr>
          <p:cNvPr id="1035" name="Text Placeholder 2">
            <a:extLst>
              <a:ext uri="{FF2B5EF4-FFF2-40B4-BE49-F238E27FC236}">
                <a16:creationId xmlns:a16="http://schemas.microsoft.com/office/drawing/2014/main" id="{C54B4A91-97D0-41E7-9670-2814EDD566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AC444-BB29-4D17-995E-D2669D5A9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50DE1E-39E2-4227-A62D-A5A8663896A7}" type="datetime1">
              <a:rPr lang="en-US"/>
              <a:pPr>
                <a:defRPr/>
              </a:pPr>
              <a:t>1/26/2022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5AD19-8D99-436F-8048-00474A130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79C6A-45DD-48F6-95D5-F0D2ADD44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75E4A3-2A80-4A35-A2B4-34294CF4C89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42" r:id="rId12"/>
    <p:sldLayoutId id="2147483739" r:id="rId13"/>
    <p:sldLayoutId id="2147483743" r:id="rId14"/>
    <p:sldLayoutId id="2147483744" r:id="rId15"/>
    <p:sldLayoutId id="2147483740" r:id="rId16"/>
    <p:sldLayoutId id="2147483741" r:id="rId17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>
            <a:extLst>
              <a:ext uri="{FF2B5EF4-FFF2-40B4-BE49-F238E27FC236}">
                <a16:creationId xmlns:a16="http://schemas.microsoft.com/office/drawing/2014/main" id="{A896630F-A535-4DF4-B0E2-F102C9368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re 1">
            <a:extLst>
              <a:ext uri="{FF2B5EF4-FFF2-40B4-BE49-F238E27FC236}">
                <a16:creationId xmlns:a16="http://schemas.microsoft.com/office/drawing/2014/main" id="{D2AA753E-3E92-477D-89FC-D4012DC0AC2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25663" y="1663700"/>
            <a:ext cx="7940675" cy="3530600"/>
          </a:xfrm>
        </p:spPr>
        <p:txBody>
          <a:bodyPr anchor="t"/>
          <a:lstStyle/>
          <a:p>
            <a:pPr algn="ctr" eaLnBrk="1" hangingPunct="1"/>
            <a:r>
              <a:rPr lang="fr-FR" altLang="fr-FR" sz="9600" b="1"/>
              <a:t>BUT GEA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D47000F-656A-4C50-B27C-D813EFB3A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4183" y1="35055" x2="64183" y2="35055"/>
                        <a14:foregroundMark x1="32684" y1="58256" x2="32684" y2="58256"/>
                        <a14:foregroundMark x1="25233" y1="59018" x2="25233" y2="59018"/>
                        <a14:foregroundMark x1="26757" y1="51143" x2="26757" y2="51143"/>
                        <a14:foregroundMark x1="36579" y1="51143" x2="36579" y2="51143"/>
                        <a14:foregroundMark x1="39712" y1="59018" x2="39712" y2="59018"/>
                        <a14:foregroundMark x1="27011" y1="49534" x2="27011" y2="49534"/>
                        <a14:foregroundMark x1="31414" y1="50381" x2="31414" y2="50381"/>
                        <a14:foregroundMark x1="37172" y1="50381" x2="37172" y2="50381"/>
                        <a14:foregroundMark x1="41321" y1="51482" x2="41321" y2="51482"/>
                        <a14:foregroundMark x1="46063" y1="50381" x2="46063" y2="50381"/>
                        <a14:foregroundMark x1="53937" y1="50550" x2="53937" y2="50550"/>
                        <a14:foregroundMark x1="58594" y1="50550" x2="58594" y2="50550"/>
                        <a14:foregroundMark x1="62913" y1="50974" x2="62913" y2="50974"/>
                        <a14:foregroundMark x1="67570" y1="50550" x2="67570" y2="50550"/>
                        <a14:foregroundMark x1="73243" y1="48095" x2="73243" y2="48095"/>
                        <a14:foregroundMark x1="72227" y1="50381" x2="72227" y2="50381"/>
                        <a14:foregroundMark x1="43099" y1="59865" x2="43099" y2="59865"/>
                        <a14:foregroundMark x1="49280" y1="59526" x2="49280" y2="59526"/>
                        <a14:foregroundMark x1="59018" y1="60203" x2="59018" y2="60203"/>
                        <a14:foregroundMark x1="66300" y1="59018" x2="66300" y2="59018"/>
                        <a14:foregroundMark x1="73243" y1="58256" x2="73243" y2="58256"/>
                        <a14:foregroundMark x1="74174" y1="69687" x2="74174" y2="69687"/>
                        <a14:foregroundMark x1="67401" y1="70279" x2="67401" y2="70279"/>
                        <a14:foregroundMark x1="60627" y1="71804" x2="60627" y2="71804"/>
                        <a14:foregroundMark x1="51820" y1="70787" x2="51820" y2="70787"/>
                        <a14:foregroundMark x1="48434" y1="70279" x2="48434" y2="70279"/>
                        <a14:foregroundMark x1="41236" y1="71634" x2="41236" y2="71634"/>
                        <a14:foregroundMark x1="36325" y1="71126" x2="36325" y2="71126"/>
                        <a14:foregroundMark x1="28959" y1="71126" x2="28959" y2="71126"/>
                        <a14:foregroundMark x1="59356" y1="51312" x2="59356" y2="51312"/>
                        <a14:backgroundMark x1="19644" y1="14141" x2="19644" y2="14141"/>
                        <a14:backgroundMark x1="38611" y1="59018" x2="38611" y2="59018"/>
                        <a14:backgroundMark x1="52583" y1="50720" x2="52583" y2="50720"/>
                        <a14:backgroundMark x1="60965" y1="59865" x2="60965" y2="59865"/>
                        <a14:backgroundMark x1="47163" y1="69348" x2="47163" y2="69348"/>
                        <a14:backgroundMark x1="27180" y1="69179" x2="27180" y2="69179"/>
                        <a14:backgroundMark x1="58594" y1="70449" x2="58594" y2="70449"/>
                        <a14:backgroundMark x1="72227" y1="69517" x2="72227" y2="695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54928" cy="2254928"/>
          </a:xfrm>
          <a:prstGeom prst="rect">
            <a:avLst/>
          </a:prstGeom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A6967407-08FC-4AFF-AA9E-3140D23FD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67" b="99833" l="1528" r="98222">
                        <a14:foregroundMark x1="1550" y1="18833" x2="1550" y2="18833"/>
                        <a14:foregroundMark x1="12813" y1="46833" x2="12813" y2="46833"/>
                        <a14:foregroundMark x1="22868" y1="59000" x2="22868" y2="59000"/>
                        <a14:foregroundMark x1="23279" y1="32500" x2="23279" y2="32500"/>
                        <a14:foregroundMark x1="27428" y1="14500" x2="27428" y2="14500"/>
                        <a14:foregroundMark x1="32262" y1="29167" x2="32262" y2="29167"/>
                        <a14:foregroundMark x1="33675" y1="48667" x2="33675" y2="48667"/>
                        <a14:foregroundMark x1="34063" y1="46333" x2="34063" y2="46333"/>
                        <a14:foregroundMark x1="39161" y1="22833" x2="39163" y2="24395"/>
                        <a14:foregroundMark x1="39150" y1="13590" x2="39152" y2="15176"/>
                        <a14:foregroundMark x1="33744" y1="36500" x2="33744" y2="36500"/>
                        <a14:foregroundMark x1="32490" y1="34667" x2="32490" y2="34667"/>
                        <a14:foregroundMark x1="32535" y1="35000" x2="32535" y2="35000"/>
                        <a14:foregroundMark x1="32490" y1="34500" x2="32490" y2="34500"/>
                        <a14:foregroundMark x1="31259" y1="24500" x2="31259" y2="24500"/>
                        <a14:foregroundMark x1="31259" y1="24333" x2="31259" y2="24333"/>
                        <a14:foregroundMark x1="31259" y1="24333" x2="31259" y2="24333"/>
                        <a14:foregroundMark x1="30529" y1="16500" x2="30529" y2="16500"/>
                        <a14:foregroundMark x1="30506" y1="16500" x2="30506" y2="16500"/>
                        <a14:foregroundMark x1="30506" y1="16500" x2="30506" y2="16500"/>
                        <a14:foregroundMark x1="23073" y1="62500" x2="23073" y2="62500"/>
                        <a14:foregroundMark x1="23073" y1="62500" x2="16530" y2="88500"/>
                        <a14:foregroundMark x1="14019" y1="56645" x2="12563" y2="38167"/>
                        <a14:foregroundMark x1="14323" y1="60500" x2="14182" y2="58707"/>
                        <a14:foregroundMark x1="16530" y1="88500" x2="15459" y2="74912"/>
                        <a14:foregroundMark x1="12563" y1="38167" x2="18308" y2="11500"/>
                        <a14:foregroundMark x1="43935" y1="20833" x2="43935" y2="20833"/>
                        <a14:foregroundMark x1="45326" y1="25667" x2="45326" y2="25667"/>
                        <a14:foregroundMark x1="49156" y1="22833" x2="49156" y2="22833"/>
                        <a14:foregroundMark x1="51915" y1="19833" x2="51915" y2="19833"/>
                        <a14:foregroundMark x1="54925" y1="23667" x2="54925" y2="23667"/>
                        <a14:foregroundMark x1="57729" y1="26667" x2="57729" y2="26667"/>
                        <a14:foregroundMark x1="61628" y1="24167" x2="61628" y2="24167"/>
                        <a14:foregroundMark x1="63566" y1="22833" x2="63566" y2="22833"/>
                        <a14:foregroundMark x1="67191" y1="28667" x2="67191" y2="28667"/>
                        <a14:foregroundMark x1="71819" y1="26167" x2="71819" y2="26167"/>
                        <a14:foregroundMark x1="73963" y1="22833" x2="73963" y2="22833"/>
                        <a14:foregroundMark x1="77109" y1="30167" x2="77109" y2="30167"/>
                        <a14:foregroundMark x1="79799" y1="23167" x2="79799" y2="23167"/>
                        <a14:foregroundMark x1="83949" y1="25667" x2="83949" y2="25667"/>
                        <a14:foregroundMark x1="86115" y1="30167" x2="86115" y2="30167"/>
                        <a14:foregroundMark x1="88988" y1="28667" x2="88988" y2="28667"/>
                        <a14:foregroundMark x1="92066" y1="30167" x2="92066" y2="30167"/>
                        <a14:foregroundMark x1="95030" y1="18333" x2="95030" y2="18333"/>
                        <a14:foregroundMark x1="96489" y1="27167" x2="96489" y2="27167"/>
                        <a14:foregroundMark x1="98244" y1="23167" x2="98244" y2="23167"/>
                        <a14:foregroundMark x1="88919" y1="23667" x2="88919" y2="23667"/>
                        <a14:foregroundMark x1="89786" y1="23667" x2="89786" y2="23667"/>
                        <a14:foregroundMark x1="78591" y1="27667" x2="78591" y2="27667"/>
                        <a14:foregroundMark x1="27702" y1="7000" x2="27702" y2="7000"/>
                        <a14:foregroundMark x1="28021" y1="49167" x2="28021" y2="49167"/>
                        <a14:foregroundMark x1="17510" y1="3667" x2="16233" y2="5167"/>
                        <a14:foregroundMark x1="27428" y1="3667" x2="27155" y2="4167"/>
                        <a14:foregroundMark x1="27291" y1="2167" x2="29777" y2="4167"/>
                        <a14:foregroundMark x1="16302" y1="2667" x2="19038" y2="4667"/>
                        <a14:foregroundMark x1="33675" y1="94833" x2="33675" y2="94833"/>
                        <a14:foregroundMark x1="18969" y1="96333" x2="18969" y2="96333"/>
                        <a14:foregroundMark x1="7638" y1="97833" x2="7638" y2="97833"/>
                        <a14:foregroundMark x1="43798" y1="30167" x2="43798" y2="30167"/>
                        <a14:foregroundMark x1="43662" y1="14000" x2="43662" y2="15333"/>
                        <a14:foregroundMark x1="79936" y1="25167" x2="79936" y2="25167"/>
                        <a14:foregroundMark x1="81669" y1="29167" x2="81669" y2="29167"/>
                        <a14:foregroundMark x1="43251" y1="68167" x2="43251" y2="68167"/>
                        <a14:foregroundMark x1="44870" y1="68667" x2="44870" y2="68667"/>
                        <a14:foregroundMark x1="46124" y1="65667" x2="46124" y2="65667"/>
                        <a14:foregroundMark x1="47036" y1="59000" x2="47036" y2="59000"/>
                        <a14:foregroundMark x1="48450" y1="64333" x2="48450" y2="64333"/>
                        <a14:foregroundMark x1="49635" y1="64667" x2="49635" y2="64667"/>
                        <a14:foregroundMark x1="51961" y1="65667" x2="51961" y2="65667"/>
                        <a14:foregroundMark x1="53420" y1="65000" x2="53420" y2="65000"/>
                        <a14:foregroundMark x1="54241" y1="68500" x2="54241" y2="68500"/>
                        <a14:foregroundMark x1="54264" y1="59667" x2="54264" y2="59667"/>
                        <a14:foregroundMark x1="54925" y1="62833" x2="54925" y2="62833"/>
                        <a14:foregroundMark x1="56794" y1="66833" x2="56794" y2="66833"/>
                        <a14:foregroundMark x1="57820" y1="65000" x2="57820" y2="65000"/>
                        <a14:foregroundMark x1="59371" y1="68667" x2="59371" y2="68667"/>
                        <a14:foregroundMark x1="59804" y1="66500" x2="59804" y2="66500"/>
                        <a14:foregroundMark x1="61126" y1="65667" x2="61126" y2="65667"/>
                        <a14:foregroundMark x1="61742" y1="65667" x2="61742" y2="65667"/>
                        <a14:foregroundMark x1="62335" y1="65000" x2="62335" y2="65000"/>
                        <a14:foregroundMark x1="63224" y1="65000" x2="63224" y2="65000"/>
                        <a14:foregroundMark x1="64181" y1="63333" x2="64181" y2="63333"/>
                        <a14:foregroundMark x1="65344" y1="65333" x2="65344" y2="65333"/>
                        <a14:foregroundMark x1="64820" y1="58333" x2="64820" y2="58333"/>
                        <a14:foregroundMark x1="66028" y1="63667" x2="66028" y2="63667"/>
                        <a14:foregroundMark x1="66758" y1="63167" x2="66758" y2="63167"/>
                        <a14:foregroundMark x1="67647" y1="63667" x2="67647" y2="63667"/>
                        <a14:foregroundMark x1="44346" y1="82167" x2="44346" y2="82167"/>
                        <a14:foregroundMark x1="45121" y1="85667" x2="45121" y2="85667"/>
                        <a14:foregroundMark x1="46557" y1="83167" x2="46557" y2="83167"/>
                        <a14:foregroundMark x1="47082" y1="83667" x2="47082" y2="83667"/>
                        <a14:foregroundMark x1="47788" y1="82000" x2="47788" y2="82000"/>
                        <a14:foregroundMark x1="47902" y1="88833" x2="47902" y2="88833"/>
                        <a14:foregroundMark x1="48085" y1="89500" x2="48085" y2="89500"/>
                        <a14:foregroundMark x1="47538" y1="81500" x2="47538" y2="81500"/>
                        <a14:foregroundMark x1="47994" y1="80500" x2="47994" y2="80500"/>
                        <a14:foregroundMark x1="49248" y1="85000" x2="49248" y2="85000"/>
                        <a14:foregroundMark x1="50547" y1="87500" x2="50547" y2="87500"/>
                        <a14:foregroundMark x1="50844" y1="92000" x2="50844" y2="92000"/>
                        <a14:foregroundMark x1="51094" y1="82333" x2="51094" y2="82333"/>
                        <a14:foregroundMark x1="51550" y1="83833" x2="51550" y2="83833"/>
                        <a14:foregroundMark x1="52804" y1="85667" x2="52804" y2="85667"/>
                        <a14:foregroundMark x1="54720" y1="85333" x2="54720" y2="85333"/>
                        <a14:foregroundMark x1="68559" y1="66500" x2="68559" y2="66500"/>
                        <a14:foregroundMark x1="69175" y1="65000" x2="69175" y2="65000"/>
                        <a14:foregroundMark x1="68719" y1="62000" x2="68719" y2="62000"/>
                        <a14:foregroundMark x1="69790" y1="63333" x2="69790" y2="63333"/>
                        <a14:foregroundMark x1="70497" y1="65667" x2="70497" y2="65667"/>
                        <a14:foregroundMark x1="71067" y1="64833" x2="71067" y2="64833"/>
                        <a14:foregroundMark x1="70543" y1="84667" x2="70543" y2="84667"/>
                        <a14:foregroundMark x1="70953" y1="88000" x2="70953" y2="88000"/>
                        <a14:foregroundMark x1="69403" y1="82500" x2="69403" y2="82500"/>
                        <a14:foregroundMark x1="68491" y1="82167" x2="68491" y2="82167"/>
                        <a14:foregroundMark x1="67601" y1="83667" x2="67601" y2="83667"/>
                        <a14:foregroundMark x1="67601" y1="78833" x2="67601" y2="78833"/>
                        <a14:foregroundMark x1="67145" y1="80000" x2="67145" y2="80000"/>
                        <a14:foregroundMark x1="66689" y1="87833" x2="66689" y2="87833"/>
                        <a14:foregroundMark x1="64957" y1="85333" x2="64957" y2="85333"/>
                        <a14:foregroundMark x1="63133" y1="84167" x2="63133" y2="84167"/>
                        <a14:foregroundMark x1="63361" y1="82000" x2="63361" y2="82000"/>
                        <a14:foregroundMark x1="63725" y1="88333" x2="63725" y2="88333"/>
                        <a14:foregroundMark x1="61947" y1="82833" x2="61947" y2="82833"/>
                        <a14:foregroundMark x1="61240" y1="83667" x2="61240" y2="83667"/>
                        <a14:foregroundMark x1="60556" y1="82167" x2="60556" y2="82167"/>
                        <a14:foregroundMark x1="57501" y1="87000" x2="57501" y2="87000"/>
                        <a14:foregroundMark x1="43320" y1="66667" x2="43320" y2="66667"/>
                        <a14:foregroundMark x1="44004" y1="66500" x2="44004" y2="66500"/>
                        <a14:foregroundMark x1="43707" y1="59833" x2="43707" y2="59833"/>
                        <a14:foregroundMark x1="43206" y1="68833" x2="43206" y2="68833"/>
                        <a14:foregroundMark x1="43320" y1="68167" x2="43297" y2="69167"/>
                        <a14:foregroundMark x1="39147" y1="13000" x2="39147" y2="13000"/>
                        <a14:foregroundMark x1="39147" y1="13000" x2="39147" y2="13000"/>
                        <a14:foregroundMark x1="39147" y1="13000" x2="39147" y2="13000"/>
                        <a14:foregroundMark x1="39147" y1="13000" x2="39147" y2="13000"/>
                        <a14:foregroundMark x1="39147" y1="13000" x2="39147" y2="13000"/>
                        <a14:foregroundMark x1="39174" y1="42500" x2="39210" y2="81785"/>
                        <a14:foregroundMark x1="39156" y1="22833" x2="39158" y2="25000"/>
                        <a14:foregroundMark x1="39147" y1="13000" x2="39149" y2="15173"/>
                        <a14:foregroundMark x1="34063" y1="97167" x2="34063" y2="97167"/>
                        <a14:foregroundMark x1="39193" y1="12000" x2="39193" y2="12000"/>
                        <a14:foregroundMark x1="39216" y1="12000" x2="39216" y2="12000"/>
                        <a14:foregroundMark x1="39216" y1="12000" x2="39216" y2="12000"/>
                        <a14:foregroundMark x1="39147" y1="20833" x2="39147" y2="17500"/>
                        <a14:foregroundMark x1="39147" y1="24500" x2="39147" y2="20833"/>
                        <a14:foregroundMark x1="39147" y1="39167" x2="39147" y2="24500"/>
                        <a14:foregroundMark x1="39193" y1="82500" x2="39193" y2="81333"/>
                        <a14:foregroundMark x1="39193" y1="83833" x2="39193" y2="82500"/>
                        <a14:foregroundMark x1="39193" y1="86167" x2="39193" y2="83833"/>
                        <a14:foregroundMark x1="39193" y1="88000" x2="39193" y2="86167"/>
                        <a14:foregroundMark x1="39193" y1="89167" x2="39193" y2="88000"/>
                        <a14:foregroundMark x1="39238" y1="86167" x2="39238" y2="85000"/>
                        <a14:foregroundMark x1="39238" y1="88000" x2="39238" y2="86167"/>
                        <a14:foregroundMark x1="39238" y1="89500" x2="39238" y2="88000"/>
                        <a14:foregroundMark x1="39216" y1="90000" x2="39216" y2="90000"/>
                        <a14:foregroundMark x1="39147" y1="88000" x2="39147" y2="85667"/>
                        <a14:foregroundMark x1="39147" y1="89167" x2="39147" y2="88000"/>
                        <a14:foregroundMark x1="39256" y1="83833" x2="39270" y2="81942"/>
                        <a14:foregroundMark x1="39238" y1="86167" x2="39256" y2="83833"/>
                        <a14:foregroundMark x1="39229" y1="87333" x2="39238" y2="86167"/>
                        <a14:foregroundMark x1="39216" y1="89000" x2="39229" y2="87333"/>
                        <a14:foregroundMark x1="39216" y1="87000" x2="39216" y2="87000"/>
                        <a14:foregroundMark x1="39193" y1="87000" x2="39193" y2="87000"/>
                        <a14:foregroundMark x1="39193" y1="87000" x2="39193" y2="87000"/>
                        <a14:foregroundMark x1="39193" y1="87167" x2="39193" y2="87167"/>
                        <a14:foregroundMark x1="39238" y1="87333" x2="39238" y2="87333"/>
                        <a14:foregroundMark x1="39238" y1="87833" x2="39238" y2="87833"/>
                        <a14:foregroundMark x1="39238" y1="87833" x2="39238" y2="87833"/>
                        <a14:foregroundMark x1="39238" y1="87833" x2="39238" y2="87833"/>
                        <a14:foregroundMark x1="39144" y1="20833" x2="39193" y2="16333"/>
                        <a14:foregroundMark x1="39102" y1="24667" x2="39144" y2="20833"/>
                        <a14:foregroundMark x1="39124" y1="19000" x2="39124" y2="19000"/>
                        <a14:foregroundMark x1="39079" y1="19167" x2="39079" y2="19167"/>
                        <a14:foregroundMark x1="39079" y1="20333" x2="39079" y2="20333"/>
                        <a14:foregroundMark x1="39102" y1="21167" x2="39102" y2="21167"/>
                        <a14:foregroundMark x1="39124" y1="21500" x2="39124" y2="21500"/>
                        <a14:foregroundMark x1="39079" y1="21500" x2="39079" y2="21500"/>
                        <a14:foregroundMark x1="38988" y1="21500" x2="38988" y2="21500"/>
                        <a14:foregroundMark x1="44619" y1="80333" x2="44619" y2="80333"/>
                        <a14:foregroundMark x1="44049" y1="86333" x2="44049" y2="86333"/>
                        <a14:foregroundMark x1="44574" y1="84667" x2="44574" y2="84667"/>
                        <a14:foregroundMark x1="44277" y1="84500" x2="44277" y2="84500"/>
                        <a14:foregroundMark x1="44596" y1="88000" x2="44596" y2="88000"/>
                        <a14:foregroundMark x1="45942" y1="83667" x2="45942" y2="83667"/>
                        <a14:foregroundMark x1="45258" y1="68667" x2="45258" y2="68667"/>
                        <a14:foregroundMark x1="47013" y1="67500" x2="47013" y2="67500"/>
                        <a14:foregroundMark x1="47104" y1="62500" x2="47104" y2="62500"/>
                        <a14:foregroundMark x1="47104" y1="58833" x2="47104" y2="58833"/>
                        <a14:foregroundMark x1="39147" y1="17833" x2="39147" y2="17833"/>
                        <a14:foregroundMark x1="39124" y1="17833" x2="39124" y2="17833"/>
                        <a14:foregroundMark x1="39079" y1="18167" x2="39079" y2="18167"/>
                        <a14:foregroundMark x1="39079" y1="20667" x2="39079" y2="20667"/>
                        <a14:foregroundMark x1="39193" y1="25500" x2="39193" y2="25000"/>
                        <a14:foregroundMark x1="39147" y1="88333" x2="39147" y2="88333"/>
                        <a14:foregroundMark x1="39147" y1="88833" x2="39147" y2="88833"/>
                        <a14:foregroundMark x1="39147" y1="88833" x2="39147" y2="88833"/>
                        <a14:foregroundMark x1="39261" y1="87333" x2="39261" y2="87333"/>
                        <a14:foregroundMark x1="39261" y1="87833" x2="39261" y2="87833"/>
                        <a14:foregroundMark x1="39307" y1="88167" x2="39307" y2="88167"/>
                        <a14:foregroundMark x1="39307" y1="88333" x2="39307" y2="88333"/>
                        <a14:foregroundMark x1="39261" y1="88333" x2="39261" y2="88333"/>
                        <a14:foregroundMark x1="39307" y1="88833" x2="39307" y2="88833"/>
                        <a14:foregroundMark x1="39307" y1="88833" x2="39307" y2="88833"/>
                        <a14:foregroundMark x1="39307" y1="88667" x2="39307" y2="88667"/>
                        <a14:foregroundMark x1="39307" y1="88333" x2="39307" y2="88333"/>
                        <a14:foregroundMark x1="39307" y1="88333" x2="39307" y2="88333"/>
                        <a14:foregroundMark x1="39307" y1="88333" x2="39307" y2="88333"/>
                        <a14:foregroundMark x1="39307" y1="89000" x2="39307" y2="89000"/>
                        <a14:foregroundMark x1="39307" y1="89167" x2="39307" y2="89167"/>
                        <a14:foregroundMark x1="39307" y1="89167" x2="39307" y2="89167"/>
                        <a14:foregroundMark x1="39307" y1="89167" x2="39307" y2="89167"/>
                        <a14:foregroundMark x1="39238" y1="89667" x2="39238" y2="89667"/>
                        <a14:foregroundMark x1="39193" y1="89833" x2="39193" y2="89833"/>
                        <a14:foregroundMark x1="39216" y1="89833" x2="39216" y2="89833"/>
                        <a14:foregroundMark x1="39216" y1="89833" x2="39216" y2="89833"/>
                        <a14:foregroundMark x1="39261" y1="86667" x2="39261" y2="86667"/>
                        <a14:foregroundMark x1="39212" y1="88000" x2="39238" y2="84500"/>
                        <a14:foregroundMark x1="39203" y1="89167" x2="39212" y2="88000"/>
                        <a14:foregroundMark x1="39216" y1="86333" x2="39216" y2="86333"/>
                        <a14:foregroundMark x1="39216" y1="86333" x2="39216" y2="86333"/>
                        <a14:foregroundMark x1="39216" y1="86333" x2="39216" y2="89000"/>
                        <a14:foregroundMark x1="39193" y1="86333" x2="39193" y2="86333"/>
                        <a14:foregroundMark x1="39216" y1="86333" x2="39307" y2="86333"/>
                        <a14:foregroundMark x1="39307" y1="86333" x2="39307" y2="86333"/>
                        <a14:foregroundMark x1="39261" y1="90000" x2="39261" y2="90000"/>
                        <a14:foregroundMark x1="39261" y1="90000" x2="39261" y2="90000"/>
                        <a14:foregroundMark x1="39307" y1="90000" x2="39307" y2="90000"/>
                        <a14:foregroundMark x1="39307" y1="90000" x2="39147" y2="90000"/>
                        <a14:foregroundMark x1="39216" y1="90500" x2="39216" y2="90500"/>
                        <a14:foregroundMark x1="39216" y1="90500" x2="39216" y2="90500"/>
                        <a14:foregroundMark x1="39216" y1="90500" x2="39216" y2="90500"/>
                        <a14:foregroundMark x1="48495" y1="85500" x2="48495" y2="85500"/>
                        <a14:foregroundMark x1="47743" y1="60500" x2="47743" y2="60500"/>
                        <a14:foregroundMark x1="47743" y1="68000" x2="47743" y2="68000"/>
                        <a14:foregroundMark x1="49111" y1="66333" x2="49111" y2="66333"/>
                        <a14:foregroundMark x1="50365" y1="64000" x2="50365" y2="64000"/>
                        <a14:foregroundMark x1="51642" y1="87500" x2="51642" y2="87500"/>
                        <a14:foregroundMark x1="52098" y1="89000" x2="52098" y2="89000"/>
                        <a14:foregroundMark x1="56133" y1="83667" x2="56133" y2="83667"/>
                        <a14:foregroundMark x1="57957" y1="85667" x2="57957" y2="85667"/>
                        <a14:foregroundMark x1="59188" y1="84500" x2="59188" y2="84500"/>
                        <a14:foregroundMark x1="59895" y1="86500" x2="59895" y2="86500"/>
                        <a14:foregroundMark x1="59964" y1="84667" x2="59964" y2="84667"/>
                        <a14:foregroundMark x1="60739" y1="88667" x2="60739" y2="88667"/>
                        <a14:foregroundMark x1="61263" y1="79000" x2="61263" y2="79000"/>
                        <a14:foregroundMark x1="55563" y1="65000" x2="55563" y2="65000"/>
                        <a14:foregroundMark x1="66279" y1="80833" x2="66279" y2="80833"/>
                        <a14:foregroundMark x1="67168" y1="79500" x2="67168" y2="79500"/>
                        <a14:foregroundMark x1="69973" y1="83833" x2="69973" y2="83833"/>
                        <a14:foregroundMark x1="68285" y1="87833" x2="68285" y2="87833"/>
                        <a14:foregroundMark x1="53511" y1="83167" x2="53511" y2="83167"/>
                        <a14:foregroundMark x1="55974" y1="69167" x2="55974" y2="69167"/>
                        <a14:foregroundMark x1="56316" y1="65333" x2="56316" y2="65333"/>
                        <a14:foregroundMark x1="58687" y1="83667" x2="58687" y2="83667"/>
                        <a14:foregroundMark x1="58687" y1="88667" x2="58687" y2="88667"/>
                        <a14:foregroundMark x1="55951" y1="69000" x2="55951" y2="69000"/>
                        <a14:foregroundMark x1="56247" y1="68000" x2="56247" y2="68000"/>
                        <a14:foregroundMark x1="56110" y1="69000" x2="56110" y2="69000"/>
                        <a14:foregroundMark x1="74441" y1="65000" x2="74441" y2="65000"/>
                        <a14:foregroundMark x1="75217" y1="69000" x2="75217" y2="69000"/>
                        <a14:foregroundMark x1="75695" y1="66667" x2="75695" y2="66667"/>
                        <a14:foregroundMark x1="77861" y1="64500" x2="77861" y2="64500"/>
                        <a14:foregroundMark x1="78340" y1="64000" x2="78340" y2="64000"/>
                        <a14:foregroundMark x1="78933" y1="63667" x2="78933" y2="63667"/>
                        <a14:foregroundMark x1="80529" y1="67333" x2="80529" y2="67333"/>
                        <a14:foregroundMark x1="81487" y1="65333" x2="81487" y2="65333"/>
                        <a14:foregroundMark x1="80301" y1="71667" x2="80301" y2="71667"/>
                        <a14:foregroundMark x1="83539" y1="66167" x2="83539" y2="66167"/>
                        <a14:foregroundMark x1="85157" y1="65500" x2="85157" y2="65500"/>
                        <a14:foregroundMark x1="85933" y1="65833" x2="85933" y2="65833"/>
                        <a14:foregroundMark x1="86525" y1="60333" x2="86525" y2="60333"/>
                        <a14:foregroundMark x1="87665" y1="65000" x2="87665" y2="65000"/>
                        <a14:foregroundMark x1="88144" y1="67167" x2="88144" y2="67167"/>
                        <a14:foregroundMark x1="89421" y1="65333" x2="89421" y2="65333"/>
                        <a14:foregroundMark x1="90287" y1="67833" x2="90287" y2="67833"/>
                        <a14:foregroundMark x1="76471" y1="64833" x2="76471" y2="64833"/>
                        <a14:foregroundMark x1="75673" y1="64167" x2="75673" y2="64167"/>
                        <a14:foregroundMark x1="79617" y1="67500" x2="79617" y2="67500"/>
                        <a14:foregroundMark x1="80347" y1="66167" x2="80347" y2="66167"/>
                        <a14:foregroundMark x1="86913" y1="68000" x2="86913" y2="68000"/>
                        <a14:foregroundMark x1="86959" y1="65333" x2="86959" y2="65333"/>
                        <a14:foregroundMark x1="87415" y1="68833" x2="87415" y2="68833"/>
                        <a14:foregroundMark x1="88737" y1="68000" x2="88737" y2="68000"/>
                        <a14:foregroundMark x1="90515" y1="65833" x2="90515" y2="65833"/>
                        <a14:foregroundMark x1="90561" y1="62500" x2="90561" y2="62500"/>
                        <a14:foregroundMark x1="82809" y1="68667" x2="82809" y2="68667"/>
                        <a14:foregroundMark x1="53443" y1="62000" x2="53443" y2="62000"/>
                        <a14:foregroundMark x1="54993" y1="68333" x2="54993" y2="68333"/>
                        <a14:foregroundMark x1="50730" y1="69000" x2="50730" y2="69000"/>
                        <a14:foregroundMark x1="50319" y1="66167" x2="50319" y2="65833"/>
                        <a14:foregroundMark x1="50593" y1="67000" x2="50866" y2="69000"/>
                        <a14:foregroundMark x1="50319" y1="65000" x2="50593" y2="67000"/>
                        <a14:foregroundMark x1="49476" y1="65333" x2="49476" y2="65333"/>
                        <a14:foregroundMark x1="49498" y1="65333" x2="49498" y2="65333"/>
                        <a14:foregroundMark x1="50365" y1="68167" x2="50365" y2="68167"/>
                        <a14:foregroundMark x1="49704" y1="68333" x2="49704" y2="68333"/>
                        <a14:foregroundMark x1="48427" y1="68167" x2="48427" y2="68167"/>
                        <a14:foregroundMark x1="49704" y1="63000" x2="49704" y2="63000"/>
                        <a14:foregroundMark x1="52029" y1="82000" x2="52029" y2="82000"/>
                        <a14:foregroundMark x1="76311" y1="63167" x2="76311" y2="63167"/>
                        <a14:foregroundMark x1="77633" y1="64500" x2="77633" y2="64500"/>
                        <a14:foregroundMark x1="46398" y1="86167" x2="46398" y2="86167"/>
                        <a14:foregroundMark x1="46489" y1="85000" x2="46489" y2="85000"/>
                        <a14:foregroundMark x1="65025" y1="19000" x2="65025" y2="19000"/>
                        <a14:foregroundMark x1="65891" y1="25833" x2="65891" y2="25833"/>
                        <a14:foregroundMark x1="65481" y1="23833" x2="65481" y2="23833"/>
                        <a14:foregroundMark x1="65435" y1="23667" x2="65435" y2="23667"/>
                        <a14:foregroundMark x1="65413" y1="24167" x2="65413" y2="24167"/>
                        <a14:foregroundMark x1="65413" y1="24000" x2="65413" y2="24000"/>
                        <a14:foregroundMark x1="64455" y1="19833" x2="64409" y2="17833"/>
                        <a14:foregroundMark x1="65481" y1="22500" x2="65527" y2="24833"/>
                        <a14:foregroundMark x1="64314" y1="18000" x2="64067" y2="15500"/>
                        <a14:foregroundMark x1="64660" y1="21500" x2="64314" y2="18000"/>
                        <a14:foregroundMark x1="53511" y1="88833" x2="53511" y2="88833"/>
                        <a14:foregroundMark x1="53488" y1="86667" x2="53488" y2="86667"/>
                        <a14:foregroundMark x1="56863" y1="85833" x2="56863" y2="85833"/>
                        <a14:foregroundMark x1="57319" y1="81667" x2="57319" y2="81667"/>
                        <a14:foregroundMark x1="72937" y1="65000" x2="72937" y2="65000"/>
                        <a14:foregroundMark x1="73438" y1="64833" x2="73438" y2="64833"/>
                        <a14:foregroundMark x1="76037" y1="65000" x2="76037" y2="65000"/>
                        <a14:foregroundMark x1="76379" y1="65000" x2="76379" y2="65000"/>
                        <a14:foregroundMark x1="76197" y1="65500" x2="76197" y2="65500"/>
                        <a14:foregroundMark x1="76402" y1="64500" x2="76402" y2="64500"/>
                        <a14:foregroundMark x1="72982" y1="64833" x2="72982" y2="64833"/>
                        <a14:foregroundMark x1="73233" y1="64833" x2="73233" y2="64833"/>
                        <a14:foregroundMark x1="73233" y1="64833" x2="73233" y2="64833"/>
                        <a14:foregroundMark x1="72891" y1="64833" x2="72891" y2="64833"/>
                        <a14:foregroundMark x1="72891" y1="64833" x2="72891" y2="64833"/>
                        <a14:foregroundMark x1="73165" y1="64833" x2="73165" y2="64833"/>
                        <a14:foregroundMark x1="73165" y1="64833" x2="73165" y2="64833"/>
                        <a14:foregroundMark x1="73233" y1="64833" x2="73233" y2="64833"/>
                        <a14:foregroundMark x1="73233" y1="64833" x2="73233" y2="64833"/>
                        <a14:foregroundMark x1="73233" y1="64833" x2="73233" y2="64833"/>
                        <a14:foregroundMark x1="73210" y1="64833" x2="73210" y2="64833"/>
                        <a14:foregroundMark x1="73005" y1="64833" x2="73005" y2="64833"/>
                        <a14:foregroundMark x1="73005" y1="64833" x2="73005" y2="64833"/>
                        <a14:foregroundMark x1="73005" y1="64833" x2="73005" y2="64833"/>
                        <a14:foregroundMark x1="73210" y1="65333" x2="73165" y2="65000"/>
                        <a14:foregroundMark x1="72959" y1="64667" x2="72959" y2="64667"/>
                        <a14:foregroundMark x1="72891" y1="65000" x2="72891" y2="65000"/>
                        <a14:foregroundMark x1="72823" y1="65000" x2="72823" y2="65000"/>
                        <a14:foregroundMark x1="72891" y1="64500" x2="72891" y2="64500"/>
                        <a14:foregroundMark x1="72891" y1="64500" x2="72891" y2="64500"/>
                        <a14:foregroundMark x1="72891" y1="64500" x2="72891" y2="64500"/>
                        <a14:foregroundMark x1="72891" y1="64500" x2="72891" y2="64500"/>
                        <a14:foregroundMark x1="72845" y1="64500" x2="72845" y2="64500"/>
                        <a14:foregroundMark x1="73005" y1="65000" x2="73005" y2="65000"/>
                        <a14:foregroundMark x1="72959" y1="64833" x2="72937" y2="64833"/>
                        <a14:foregroundMark x1="83014" y1="64833" x2="83014" y2="64833"/>
                        <a14:foregroundMark x1="82193" y1="66667" x2="82923" y2="68667"/>
                        <a14:foregroundMark x1="82216" y1="64667" x2="82216" y2="64667"/>
                        <a14:foregroundMark x1="82695" y1="62167" x2="82695" y2="62167"/>
                        <a14:foregroundMark x1="82741" y1="65333" x2="82741" y2="65333"/>
                        <a14:foregroundMark x1="82923" y1="68667" x2="82923" y2="68667"/>
                        <a14:foregroundMark x1="82923" y1="68333" x2="82923" y2="68333"/>
                        <a14:foregroundMark x1="82923" y1="68167" x2="82923" y2="68167"/>
                        <a14:foregroundMark x1="82900" y1="68167" x2="82900" y2="68167"/>
                        <a14:foregroundMark x1="82855" y1="68167" x2="82855" y2="68167"/>
                        <a14:foregroundMark x1="82923" y1="68000" x2="82923" y2="68000"/>
                        <a14:foregroundMark x1="82763" y1="68833" x2="82900" y2="68667"/>
                        <a14:foregroundMark x1="82786" y1="64833" x2="82535" y2="64833"/>
                        <a14:backgroundMark x1="342" y1="3167" x2="342" y2="3167"/>
                        <a14:backgroundMark x1="14478" y1="60500" x2="14478" y2="60500"/>
                        <a14:backgroundMark x1="14615" y1="61000" x2="14615" y2="61000"/>
                        <a14:backgroundMark x1="14409" y1="59500" x2="14409" y2="56167"/>
                        <a14:backgroundMark x1="14227" y1="61500" x2="13885" y2="51167"/>
                        <a14:backgroundMark x1="14341" y1="60500" x2="14022" y2="47833"/>
                        <a14:backgroundMark x1="13953" y1="57000" x2="13817" y2="50167"/>
                        <a14:backgroundMark x1="14615" y1="66333" x2="15367" y2="71333"/>
                        <a14:backgroundMark x1="14820" y1="64500" x2="14409" y2="64500"/>
                        <a14:backgroundMark x1="15618" y1="74667" x2="15299" y2="71833"/>
                        <a14:backgroundMark x1="38654" y1="21500" x2="38673" y2="23890"/>
                        <a14:backgroundMark x1="38633" y1="19000" x2="38644" y2="20333"/>
                        <a14:backgroundMark x1="38554" y1="9500" x2="38633" y2="19000"/>
                        <a14:backgroundMark x1="38917" y1="13000" x2="38896" y2="10500"/>
                        <a14:backgroundMark x1="39170" y1="7500" x2="39170" y2="7500"/>
                        <a14:backgroundMark x1="39421" y1="7500" x2="39033" y2="7500"/>
                        <a14:backgroundMark x1="39070" y1="91870" x2="38822" y2="94451"/>
                        <a14:backgroundMark x1="61218" y1="17833" x2="61218" y2="17833"/>
                        <a14:backgroundMark x1="68057" y1="21833" x2="68057" y2="21833"/>
                        <a14:backgroundMark x1="89786" y1="18833" x2="89786" y2="18833"/>
                        <a14:backgroundMark x1="99590" y1="17333" x2="99590" y2="17333"/>
                        <a14:backgroundMark x1="77930" y1="23167" x2="77930" y2="23167"/>
                        <a14:backgroundMark x1="51505" y1="76333" x2="51505" y2="76333"/>
                        <a14:backgroundMark x1="43776" y1="64500" x2="43776" y2="64500"/>
                        <a14:backgroundMark x1="43981" y1="69500" x2="43981" y2="69500"/>
                        <a14:backgroundMark x1="45600" y1="87000" x2="45600" y2="87000"/>
                        <a14:backgroundMark x1="47515" y1="83667" x2="47515" y2="83667"/>
                        <a14:backgroundMark x1="47994" y1="79667" x2="47994" y2="79667"/>
                        <a14:backgroundMark x1="47515" y1="81167" x2="47515" y2="81167"/>
                        <a14:backgroundMark x1="48222" y1="90667" x2="48222" y2="90667"/>
                        <a14:backgroundMark x1="47971" y1="89833" x2="47971" y2="89833"/>
                        <a14:backgroundMark x1="50889" y1="85000" x2="50889" y2="85000"/>
                        <a14:backgroundMark x1="52029" y1="87167" x2="52029" y2="87167"/>
                        <a14:backgroundMark x1="46648" y1="65500" x2="46648" y2="65500"/>
                        <a14:backgroundMark x1="47355" y1="60000" x2="47355" y2="60000"/>
                        <a14:backgroundMark x1="47082" y1="60667" x2="47082" y2="60667"/>
                        <a14:backgroundMark x1="54013" y1="66333" x2="54013" y2="66333"/>
                        <a14:backgroundMark x1="51984" y1="67000" x2="51984" y2="67000"/>
                        <a14:backgroundMark x1="55267" y1="66500" x2="55267" y2="66500"/>
                        <a14:backgroundMark x1="60214" y1="65833" x2="60214" y2="65833"/>
                        <a14:backgroundMark x1="60921" y1="83667" x2="60921" y2="83667"/>
                        <a14:backgroundMark x1="61218" y1="80500" x2="61218" y2="80500"/>
                        <a14:backgroundMark x1="63315" y1="86667" x2="63315" y2="86667"/>
                        <a14:backgroundMark x1="68741" y1="85667" x2="68741" y2="85667"/>
                        <a14:backgroundMark x1="67351" y1="83000" x2="67351" y2="83000"/>
                        <a14:backgroundMark x1="64615" y1="61333" x2="64615" y2="61333"/>
                        <a14:backgroundMark x1="65800" y1="64000" x2="65800" y2="64000"/>
                        <a14:backgroundMark x1="68833" y1="67500" x2="68833" y2="67500"/>
                        <a14:backgroundMark x1="71523" y1="65833" x2="71523" y2="65833"/>
                        <a14:backgroundMark x1="66895" y1="64000" x2="66895" y2="64000"/>
                        <a14:backgroundMark x1="44004" y1="68333" x2="44004" y2="68333"/>
                        <a14:backgroundMark x1="44004" y1="68167" x2="43798" y2="68167"/>
                        <a14:backgroundMark x1="44824" y1="70667" x2="44619" y2="69167"/>
                        <a14:backgroundMark x1="44847" y1="69833" x2="44847" y2="69833"/>
                        <a14:backgroundMark x1="44346" y1="84833" x2="44346" y2="84833"/>
                        <a14:backgroundMark x1="44391" y1="83333" x2="44391" y2="83333"/>
                        <a14:backgroundMark x1="44938" y1="88167" x2="44779" y2="84667"/>
                        <a14:backgroundMark x1="45577" y1="84167" x2="45691" y2="85667"/>
                        <a14:backgroundMark x1="46899" y1="63333" x2="46876" y2="68333"/>
                        <a14:backgroundMark x1="47013" y1="58167" x2="47013" y2="58167"/>
                        <a14:backgroundMark x1="47059" y1="60000" x2="47059" y2="60000"/>
                        <a14:backgroundMark x1="47059" y1="60000" x2="47059" y2="60000"/>
                        <a14:backgroundMark x1="38896" y1="15667" x2="38896" y2="15667"/>
                        <a14:backgroundMark x1="38988" y1="19833" x2="38988" y2="19833"/>
                        <a14:backgroundMark x1="38988" y1="17833" x2="38988" y2="17833"/>
                        <a14:backgroundMark x1="38988" y1="22833" x2="38988" y2="22833"/>
                        <a14:backgroundMark x1="38988" y1="22000" x2="38988" y2="22000"/>
                        <a14:backgroundMark x1="38727" y1="19000" x2="38702" y2="20333"/>
                        <a14:backgroundMark x1="38805" y1="14833" x2="38749" y2="17833"/>
                        <a14:backgroundMark x1="38782" y1="54833" x2="38737" y2="52000"/>
                        <a14:backgroundMark x1="38782" y1="26167" x2="38691" y2="55000"/>
                        <a14:backgroundMark x1="38919" y1="56500" x2="38737" y2="25333"/>
                        <a14:backgroundMark x1="38874" y1="25000" x2="38874" y2="42500"/>
                        <a14:backgroundMark x1="45144" y1="44167" x2="45144" y2="44833"/>
                        <a14:backgroundMark x1="39010" y1="86167" x2="39010" y2="86167"/>
                        <a14:backgroundMark x1="38919" y1="20833" x2="38919" y2="20833"/>
                        <a14:backgroundMark x1="38874" y1="24500" x2="38874" y2="24500"/>
                        <a14:backgroundMark x1="38988" y1="24167" x2="38988" y2="24167"/>
                        <a14:backgroundMark x1="48108" y1="86167" x2="48108" y2="86167"/>
                        <a14:backgroundMark x1="52234" y1="94167" x2="60260" y2="96667"/>
                        <a14:backgroundMark x1="60260" y1="96667" x2="68582" y2="95833"/>
                        <a14:backgroundMark x1="68582" y1="95833" x2="69083" y2="95833"/>
                        <a14:backgroundMark x1="56589" y1="74833" x2="64729" y2="77000"/>
                        <a14:backgroundMark x1="64729" y1="77000" x2="68559" y2="73667"/>
                        <a14:backgroundMark x1="62107" y1="64667" x2="62107" y2="64667"/>
                        <a14:backgroundMark x1="67373" y1="80833" x2="67373" y2="80833"/>
                        <a14:backgroundMark x1="67693" y1="80667" x2="67693" y2="80667"/>
                        <a14:backgroundMark x1="70497" y1="85667" x2="70497" y2="85667"/>
                        <a14:backgroundMark x1="68992" y1="63833" x2="68992" y2="63833"/>
                        <a14:backgroundMark x1="59439" y1="69667" x2="59439" y2="69667"/>
                        <a14:backgroundMark x1="60328" y1="81500" x2="60328" y2="81500"/>
                        <a14:backgroundMark x1="60328" y1="82833" x2="60328" y2="82833"/>
                        <a14:backgroundMark x1="60921" y1="83667" x2="60921" y2="83667"/>
                        <a14:backgroundMark x1="61035" y1="84000" x2="61035" y2="84000"/>
                        <a14:backgroundMark x1="43434" y1="69667" x2="43434" y2="69667"/>
                        <a14:backgroundMark x1="43092" y1="67833" x2="43092" y2="67833"/>
                        <a14:backgroundMark x1="55905" y1="63833" x2="55905" y2="63833"/>
                        <a14:backgroundMark x1="58413" y1="85333" x2="58413" y2="85333"/>
                        <a14:backgroundMark x1="59622" y1="86667" x2="59622" y2="86667"/>
                        <a14:backgroundMark x1="58983" y1="85000" x2="58983" y2="85000"/>
                        <a14:backgroundMark x1="30210" y1="65333" x2="30210" y2="65333"/>
                        <a14:backgroundMark x1="56544" y1="67500" x2="56544" y2="67500"/>
                        <a14:backgroundMark x1="55951" y1="67500" x2="55951" y2="67500"/>
                        <a14:backgroundMark x1="56224" y1="67833" x2="56224" y2="67833"/>
                        <a14:backgroundMark x1="8641" y1="48167" x2="8687" y2="49000"/>
                        <a14:backgroundMark x1="11970" y1="93833" x2="11970" y2="93833"/>
                        <a14:backgroundMark x1="9257" y1="50833" x2="9257" y2="50833"/>
                        <a14:backgroundMark x1="9143" y1="49667" x2="9234" y2="50667"/>
                        <a14:backgroundMark x1="39444" y1="99000" x2="38760" y2="99167"/>
                        <a14:backgroundMark x1="88030" y1="25500" x2="88030" y2="25500"/>
                        <a14:backgroundMark x1="77975" y1="62500" x2="77975" y2="62500"/>
                        <a14:backgroundMark x1="76015" y1="63667" x2="76015" y2="63667"/>
                        <a14:backgroundMark x1="79207" y1="65833" x2="79207" y2="65833"/>
                        <a14:backgroundMark x1="87870" y1="66500" x2="87870" y2="66500"/>
                        <a14:backgroundMark x1="87415" y1="67167" x2="87415" y2="67167"/>
                        <a14:backgroundMark x1="87255" y1="64000" x2="87255" y2="64000"/>
                        <a14:backgroundMark x1="90378" y1="64833" x2="90378" y2="64833"/>
                        <a14:backgroundMark x1="80005" y1="68667" x2="80005" y2="68667"/>
                        <a14:backgroundMark x1="89170" y1="67000" x2="89170" y2="67000"/>
                        <a14:backgroundMark x1="85271" y1="67000" x2="85271" y2="67000"/>
                        <a14:backgroundMark x1="83105" y1="70333" x2="82900" y2="70833"/>
                        <a14:backgroundMark x1="99567" y1="27333" x2="99567" y2="27333"/>
                        <a14:backgroundMark x1="39261" y1="92167" x2="39261" y2="92167"/>
                        <a14:backgroundMark x1="39352" y1="91500" x2="39352" y2="91500"/>
                        <a14:backgroundMark x1="39033" y1="90667" x2="39033" y2="90667"/>
                        <a14:backgroundMark x1="39010" y1="89167" x2="39010" y2="89167"/>
                        <a14:backgroundMark x1="39535" y1="89500" x2="39535" y2="89500"/>
                        <a14:backgroundMark x1="39261" y1="91500" x2="39261" y2="91500"/>
                        <a14:backgroundMark x1="39489" y1="88000" x2="39489" y2="88000"/>
                        <a14:backgroundMark x1="39489" y1="87333" x2="39489" y2="87333"/>
                        <a14:backgroundMark x1="39580" y1="85500" x2="39489" y2="85500"/>
                        <a14:backgroundMark x1="39535" y1="90667" x2="39535" y2="90667"/>
                        <a14:backgroundMark x1="38988" y1="87333" x2="38988" y2="87333"/>
                        <a14:backgroundMark x1="39466" y1="83833" x2="39466" y2="83833"/>
                        <a14:backgroundMark x1="39489" y1="82500" x2="39489" y2="82500"/>
                        <a14:backgroundMark x1="433" y1="90333" x2="433" y2="90333"/>
                        <a14:backgroundMark x1="43297" y1="70333" x2="43297" y2="70333"/>
                        <a14:backgroundMark x1="45258" y1="70000" x2="45258" y2="70000"/>
                        <a14:backgroundMark x1="43456" y1="59667" x2="43456" y2="59667"/>
                        <a14:backgroundMark x1="43776" y1="62000" x2="43776" y2="62000"/>
                        <a14:backgroundMark x1="54286" y1="70000" x2="54286" y2="70000"/>
                        <a14:backgroundMark x1="55882" y1="70500" x2="55882" y2="70500"/>
                        <a14:backgroundMark x1="56179" y1="70333" x2="56179" y2="70333"/>
                        <a14:backgroundMark x1="55335" y1="65667" x2="55335" y2="65667"/>
                        <a14:backgroundMark x1="54036" y1="60333" x2="54036" y2="60333"/>
                        <a14:backgroundMark x1="53329" y1="64667" x2="53329" y2="64667"/>
                        <a14:backgroundMark x1="51345" y1="84167" x2="51345" y2="84167"/>
                        <a14:backgroundMark x1="52189" y1="90500" x2="52189" y2="90500"/>
                        <a14:backgroundMark x1="52075" y1="85000" x2="52075" y2="85000"/>
                        <a14:backgroundMark x1="52029" y1="84000" x2="52029" y2="84000"/>
                        <a14:backgroundMark x1="55974" y1="84833" x2="55974" y2="84833"/>
                        <a14:backgroundMark x1="55974" y1="83667" x2="55974" y2="83667"/>
                        <a14:backgroundMark x1="54697" y1="86500" x2="54697" y2="86500"/>
                        <a14:backgroundMark x1="51915" y1="66333" x2="51915" y2="66333"/>
                        <a14:backgroundMark x1="52075" y1="66500" x2="52075" y2="66500"/>
                        <a14:backgroundMark x1="63406" y1="66500" x2="63406" y2="66500"/>
                        <a14:backgroundMark x1="63178" y1="67167" x2="63178" y2="67167"/>
                        <a14:backgroundMark x1="63155" y1="66500" x2="63155" y2="66500"/>
                        <a14:backgroundMark x1="64979" y1="87000" x2="64979" y2="87000"/>
                        <a14:backgroundMark x1="64888" y1="86500" x2="64888" y2="86500"/>
                        <a14:backgroundMark x1="65025" y1="86500" x2="65025" y2="86500"/>
                        <a14:backgroundMark x1="78409" y1="65500" x2="78409" y2="65500"/>
                        <a14:backgroundMark x1="50547" y1="65500" x2="50547" y2="65500"/>
                        <a14:backgroundMark x1="50547" y1="67000" x2="50547" y2="67000"/>
                        <a14:backgroundMark x1="50752" y1="67167" x2="50752" y2="67167"/>
                        <a14:backgroundMark x1="50524" y1="64500" x2="50524" y2="64500"/>
                        <a14:backgroundMark x1="50844" y1="70000" x2="50844" y2="70000"/>
                        <a14:backgroundMark x1="48016" y1="67333" x2="48016" y2="67333"/>
                        <a14:backgroundMark x1="49042" y1="65333" x2="49042" y2="65333"/>
                        <a14:backgroundMark x1="49407" y1="67167" x2="49407" y2="67167"/>
                        <a14:backgroundMark x1="49567" y1="66167" x2="49567" y2="66167"/>
                        <a14:backgroundMark x1="49225" y1="67000" x2="49225" y2="67000"/>
                        <a14:backgroundMark x1="49612" y1="64167" x2="49612" y2="64167"/>
                        <a14:backgroundMark x1="48609" y1="64500" x2="48609" y2="64500"/>
                        <a14:backgroundMark x1="47971" y1="60833" x2="47971" y2="60833"/>
                        <a14:backgroundMark x1="56635" y1="66667" x2="56635" y2="66667"/>
                        <a14:backgroundMark x1="57615" y1="65333" x2="57615" y2="65333"/>
                        <a14:backgroundMark x1="61377" y1="65833" x2="61377" y2="65833"/>
                        <a14:backgroundMark x1="61605" y1="65833" x2="61605" y2="65833"/>
                        <a14:backgroundMark x1="63839" y1="63333" x2="63839" y2="63333"/>
                        <a14:backgroundMark x1="64615" y1="56333" x2="64615" y2="56333"/>
                        <a14:backgroundMark x1="64865" y1="56500" x2="64865" y2="56500"/>
                        <a14:backgroundMark x1="62152" y1="66167" x2="62152" y2="66167"/>
                        <a14:backgroundMark x1="65139" y1="67000" x2="65139" y2="67000"/>
                        <a14:backgroundMark x1="65116" y1="65000" x2="65116" y2="65000"/>
                        <a14:backgroundMark x1="66028" y1="80833" x2="66028" y2="80833"/>
                        <a14:backgroundMark x1="67419" y1="79667" x2="67419" y2="79667"/>
                        <a14:backgroundMark x1="67510" y1="78667" x2="67510" y2="78667"/>
                        <a14:backgroundMark x1="68605" y1="83000" x2="68605" y2="83000"/>
                        <a14:backgroundMark x1="68103" y1="88833" x2="68103" y2="88833"/>
                        <a14:backgroundMark x1="69790" y1="84500" x2="69790" y2="84500"/>
                        <a14:backgroundMark x1="69813" y1="83833" x2="69813" y2="83833"/>
                        <a14:backgroundMark x1="66097" y1="80833" x2="66097" y2="80833"/>
                        <a14:backgroundMark x1="67419" y1="84667" x2="67419" y2="84667"/>
                        <a14:backgroundMark x1="70429" y1="85333" x2="70429" y2="85333"/>
                        <a14:backgroundMark x1="74145" y1="64167" x2="74145" y2="64167"/>
                        <a14:backgroundMark x1="74213" y1="65833" x2="74213" y2="65833"/>
                        <a14:backgroundMark x1="75467" y1="64000" x2="75467" y2="64000"/>
                        <a14:backgroundMark x1="75399" y1="67333" x2="75399" y2="67333"/>
                        <a14:backgroundMark x1="76607" y1="63833" x2="76607" y2="63833"/>
                        <a14:backgroundMark x1="77793" y1="66500" x2="77793" y2="66500"/>
                        <a14:backgroundMark x1="77998" y1="66167" x2="77998" y2="66167"/>
                        <a14:backgroundMark x1="81418" y1="66500" x2="81418" y2="66500"/>
                        <a14:backgroundMark x1="85180" y1="66667" x2="85180" y2="66667"/>
                        <a14:backgroundMark x1="46671" y1="84667" x2="46671" y2="84667"/>
                        <a14:backgroundMark x1="46990" y1="84000" x2="46990" y2="84000"/>
                        <a14:backgroundMark x1="46717" y1="83333" x2="46717" y2="83333"/>
                        <a14:backgroundMark x1="64615" y1="18000" x2="64615" y2="18000"/>
                        <a14:backgroundMark x1="64455" y1="17333" x2="64455" y2="17333"/>
                        <a14:backgroundMark x1="65207" y1="25500" x2="65207" y2="25500"/>
                        <a14:backgroundMark x1="65253" y1="24500" x2="65253" y2="24500"/>
                        <a14:backgroundMark x1="63999" y1="24667" x2="63999" y2="24667"/>
                        <a14:backgroundMark x1="79663" y1="23667" x2="79663" y2="23667"/>
                        <a14:backgroundMark x1="52554" y1="85500" x2="52554" y2="85500"/>
                        <a14:backgroundMark x1="52326" y1="90000" x2="52326" y2="90000"/>
                        <a14:backgroundMark x1="51003" y1="92833" x2="51003" y2="92833"/>
                        <a14:backgroundMark x1="50844" y1="83833" x2="50844" y2="83833"/>
                        <a14:backgroundMark x1="53329" y1="84167" x2="53329" y2="84167"/>
                        <a14:backgroundMark x1="50205" y1="70333" x2="50205" y2="70333"/>
                        <a14:backgroundMark x1="53352" y1="90000" x2="53352" y2="90000"/>
                        <a14:backgroundMark x1="53352" y1="88667" x2="53352" y2="88667"/>
                        <a14:backgroundMark x1="53260" y1="87833" x2="53260" y2="87833"/>
                        <a14:backgroundMark x1="53238" y1="87000" x2="53238" y2="87000"/>
                        <a14:backgroundMark x1="58732" y1="90333" x2="58732" y2="90333"/>
                        <a14:backgroundMark x1="58846" y1="90000" x2="58846" y2="90000"/>
                        <a14:backgroundMark x1="58846" y1="89667" x2="58846" y2="89667"/>
                        <a14:backgroundMark x1="57684" y1="86500" x2="57684" y2="86500"/>
                        <a14:backgroundMark x1="57775" y1="86167" x2="57775" y2="86167"/>
                        <a14:backgroundMark x1="86753" y1="70000" x2="86753" y2="70000"/>
                        <a14:backgroundMark x1="87483" y1="70833" x2="87483" y2="70833"/>
                        <a14:backgroundMark x1="88691" y1="70000" x2="88691" y2="70000"/>
                        <a14:backgroundMark x1="88577" y1="69500" x2="88577" y2="69500"/>
                        <a14:backgroundMark x1="88668" y1="68667" x2="88668" y2="68667"/>
                        <a14:backgroundMark x1="86799" y1="69167" x2="86799" y2="69167"/>
                        <a14:backgroundMark x1="85705" y1="67000" x2="85705" y2="67000"/>
                        <a14:backgroundMark x1="76197" y1="64167" x2="76197" y2="64167"/>
                        <a14:backgroundMark x1="75353" y1="70667" x2="75353" y2="70667"/>
                        <a14:backgroundMark x1="75217" y1="70333" x2="75217" y2="70333"/>
                        <a14:backgroundMark x1="73552" y1="64667" x2="73552" y2="64667"/>
                        <a14:backgroundMark x1="76037" y1="67000" x2="76037" y2="67000"/>
                        <a14:backgroundMark x1="76607" y1="65667" x2="76607" y2="65667"/>
                        <a14:backgroundMark x1="76037" y1="66500" x2="76037" y2="66500"/>
                        <a14:backgroundMark x1="76288" y1="66667" x2="76288" y2="66667"/>
                        <a14:backgroundMark x1="72526" y1="65667" x2="72526" y2="65667"/>
                        <a14:backgroundMark x1="72617" y1="65333" x2="72617" y2="65333"/>
                        <a14:backgroundMark x1="72982" y1="67000" x2="72982" y2="67000"/>
                        <a14:backgroundMark x1="73210" y1="63333" x2="73210" y2="63333"/>
                        <a14:backgroundMark x1="72845" y1="63333" x2="72845" y2="63333"/>
                        <a14:backgroundMark x1="90401" y1="62333" x2="90401" y2="62333"/>
                        <a14:backgroundMark x1="90675" y1="66667" x2="90675" y2="66667"/>
                        <a14:backgroundMark x1="82467" y1="66667" x2="82467" y2="66667"/>
                        <a14:backgroundMark x1="82102" y1="67333" x2="82102" y2="67333"/>
                        <a14:backgroundMark x1="83014" y1="70000" x2="83014" y2="70000"/>
                        <a14:backgroundMark x1="82649" y1="63667" x2="82649" y2="63667"/>
                        <a14:backgroundMark x1="82741" y1="67167" x2="82741" y2="67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88" y="374650"/>
            <a:ext cx="6684264" cy="914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08A355-155A-4254-808D-80F0EB0746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1400">
                        <a14:foregroundMark x1="31067" y1="46556" x2="31067" y2="46556"/>
                        <a14:foregroundMark x1="31467" y1="30000" x2="31467" y2="30000"/>
                        <a14:foregroundMark x1="38200" y1="33556" x2="38200" y2="33556"/>
                        <a14:foregroundMark x1="31966" y1="41445" x2="33800" y2="44778"/>
                        <a14:foregroundMark x1="22733" y1="24667" x2="24363" y2="27629"/>
                        <a14:foregroundMark x1="33800" y1="44778" x2="40067" y2="32444"/>
                        <a14:foregroundMark x1="50533" y1="45889" x2="50533" y2="45889"/>
                        <a14:foregroundMark x1="46933" y1="31556" x2="46933" y2="31556"/>
                        <a14:foregroundMark x1="52000" y1="17000" x2="52000" y2="17000"/>
                        <a14:foregroundMark x1="65733" y1="27778" x2="65733" y2="27778"/>
                        <a14:foregroundMark x1="76867" y1="42778" x2="76867" y2="42778"/>
                        <a14:foregroundMark x1="25933" y1="78333" x2="25933" y2="78333"/>
                        <a14:foregroundMark x1="91400" y1="78556" x2="91400" y2="78556"/>
                        <a14:foregroundMark x1="32533" y1="78556" x2="32533" y2="78556"/>
                        <a14:foregroundMark x1="33200" y1="78778" x2="33200" y2="78778"/>
                        <a14:foregroundMark x1="33200" y1="78778" x2="33200" y2="78778"/>
                        <a14:foregroundMark x1="35800" y1="64222" x2="35800" y2="64222"/>
                        <a14:foregroundMark x1="41267" y1="64222" x2="41267" y2="64222"/>
                        <a14:foregroundMark x1="46400" y1="64222" x2="46400" y2="64222"/>
                        <a14:foregroundMark x1="50267" y1="62889" x2="50267" y2="62889"/>
                        <a14:foregroundMark x1="49867" y1="57111" x2="49867" y2="57111"/>
                        <a14:foregroundMark x1="52733" y1="58444" x2="52733" y2="58444"/>
                        <a14:foregroundMark x1="55000" y1="58667" x2="55000" y2="58667"/>
                        <a14:foregroundMark x1="59800" y1="62444" x2="59800" y2="62444"/>
                        <a14:foregroundMark x1="62133" y1="62444" x2="62133" y2="62444"/>
                        <a14:foregroundMark x1="14267" y1="79556" x2="14267" y2="79556"/>
                        <a14:foregroundMark x1="16867" y1="80111" x2="16867" y2="80111"/>
                        <a14:foregroundMark x1="21400" y1="80667" x2="21400" y2="80667"/>
                        <a14:foregroundMark x1="29733" y1="81444" x2="29733" y2="81444"/>
                        <a14:foregroundMark x1="31067" y1="81111" x2="31067" y2="81111"/>
                        <a14:foregroundMark x1="42067" y1="79778" x2="42067" y2="79778"/>
                        <a14:foregroundMark x1="44133" y1="81111" x2="44133" y2="81111"/>
                        <a14:foregroundMark x1="42600" y1="81111" x2="42600" y2="81111"/>
                        <a14:foregroundMark x1="41933" y1="81333" x2="41933" y2="81333"/>
                        <a14:foregroundMark x1="50533" y1="79444" x2="50533" y2="79444"/>
                        <a14:foregroundMark x1="55267" y1="81000" x2="55267" y2="81000"/>
                        <a14:foregroundMark x1="57533" y1="81778" x2="57533" y2="81778"/>
                        <a14:foregroundMark x1="58933" y1="81111" x2="58933" y2="81111"/>
                        <a14:foregroundMark x1="62867" y1="79889" x2="62867" y2="79889"/>
                        <a14:foregroundMark x1="65600" y1="80889" x2="65600" y2="80889"/>
                        <a14:foregroundMark x1="79933" y1="81444" x2="79933" y2="81444"/>
                        <a14:foregroundMark x1="84400" y1="80111" x2="84400" y2="80111"/>
                        <a14:foregroundMark x1="82200" y1="80111" x2="82200" y2="80111"/>
                        <a14:foregroundMark x1="75533" y1="79778" x2="75533" y2="79778"/>
                        <a14:foregroundMark x1="89400" y1="79778" x2="89400" y2="79778"/>
                        <a14:foregroundMark x1="57733" y1="81444" x2="57733" y2="81444"/>
                        <a14:foregroundMark x1="59533" y1="81333" x2="59533" y2="81333"/>
                        <a14:foregroundMark x1="82200" y1="81222" x2="82200" y2="81222"/>
                        <a14:foregroundMark x1="83133" y1="77000" x2="83133" y2="77000"/>
                        <a14:foregroundMark x1="31133" y1="81778" x2="31133" y2="81778"/>
                        <a14:foregroundMark x1="32000" y1="81667" x2="32000" y2="81667"/>
                        <a14:foregroundMark x1="55667" y1="81667" x2="55667" y2="81667"/>
                        <a14:foregroundMark x1="59067" y1="81667" x2="59067" y2="81667"/>
                        <a14:foregroundMark x1="60133" y1="81778" x2="60133" y2="81778"/>
                        <a14:foregroundMark x1="60333" y1="81000" x2="60333" y2="81000"/>
                        <a14:foregroundMark x1="83067" y1="78111" x2="83067" y2="78111"/>
                        <a14:foregroundMark x1="83133" y1="78111" x2="83133" y2="78111"/>
                        <a14:foregroundMark x1="83200" y1="78000" x2="83200" y2="78000"/>
                        <a14:foregroundMark x1="83533" y1="78000" x2="83200" y2="78000"/>
                        <a14:backgroundMark x1="31600" y1="38111" x2="31600" y2="38111"/>
                        <a14:backgroundMark x1="30400" y1="37000" x2="33067" y2="37889"/>
                        <a14:backgroundMark x1="28400" y1="35333" x2="27067" y2="32889"/>
                        <a14:backgroundMark x1="28933" y1="38778" x2="26200" y2="31778"/>
                        <a14:backgroundMark x1="25533" y1="31333" x2="25533" y2="28889"/>
                        <a14:backgroundMark x1="29467" y1="37222" x2="32267" y2="41000"/>
                        <a14:backgroundMark x1="25000" y1="26889" x2="31867" y2="40556"/>
                        <a14:backgroundMark x1="37267" y1="61778" x2="37267" y2="61778"/>
                        <a14:backgroundMark x1="58600" y1="64222" x2="58600" y2="64222"/>
                        <a14:backgroundMark x1="12267" y1="77667" x2="12267" y2="77667"/>
                        <a14:backgroundMark x1="19933" y1="76778" x2="19933" y2="76778"/>
                        <a14:backgroundMark x1="21133" y1="79556" x2="21133" y2="79556"/>
                        <a14:backgroundMark x1="23000" y1="79778" x2="23000" y2="79778"/>
                        <a14:backgroundMark x1="30267" y1="81333" x2="30267" y2="81333"/>
                        <a14:backgroundMark x1="31467" y1="81556" x2="31467" y2="81556"/>
                        <a14:backgroundMark x1="34133" y1="81333" x2="34133" y2="81333"/>
                        <a14:backgroundMark x1="37000" y1="79556" x2="37000" y2="79556"/>
                        <a14:backgroundMark x1="38867" y1="81111" x2="39000" y2="81778"/>
                        <a14:backgroundMark x1="39933" y1="80889" x2="39933" y2="80889"/>
                        <a14:backgroundMark x1="41667" y1="80889" x2="41667" y2="80889"/>
                        <a14:backgroundMark x1="46133" y1="80889" x2="46133" y2="80889"/>
                        <a14:backgroundMark x1="45600" y1="81778" x2="45600" y2="81778"/>
                        <a14:backgroundMark x1="47067" y1="81333" x2="47067" y2="81333"/>
                        <a14:backgroundMark x1="47467" y1="77222" x2="47467" y2="77222"/>
                        <a14:backgroundMark x1="48533" y1="80222" x2="48533" y2="80222"/>
                        <a14:backgroundMark x1="50133" y1="80444" x2="50133" y2="80444"/>
                        <a14:backgroundMark x1="53133" y1="81111" x2="53133" y2="81111"/>
                        <a14:backgroundMark x1="55133" y1="81333" x2="55133" y2="81333"/>
                        <a14:backgroundMark x1="56067" y1="81556" x2="56067" y2="81556"/>
                        <a14:backgroundMark x1="57800" y1="81556" x2="57800" y2="81556"/>
                        <a14:backgroundMark x1="58467" y1="81778" x2="58467" y2="81778"/>
                        <a14:backgroundMark x1="59533" y1="81778" x2="59533" y2="81778"/>
                        <a14:backgroundMark x1="62000" y1="81333" x2="62000" y2="81333"/>
                        <a14:backgroundMark x1="64667" y1="81333" x2="64667" y2="81333"/>
                        <a14:backgroundMark x1="67333" y1="81333" x2="67333" y2="81333"/>
                        <a14:backgroundMark x1="71267" y1="81333" x2="71267" y2="81333"/>
                        <a14:backgroundMark x1="70867" y1="77667" x2="70867" y2="77667"/>
                        <a14:backgroundMark x1="70867" y1="79556" x2="70867" y2="79556"/>
                        <a14:backgroundMark x1="73933" y1="79778" x2="73933" y2="79778"/>
                        <a14:backgroundMark x1="73933" y1="77000" x2="73933" y2="77000"/>
                        <a14:backgroundMark x1="74333" y1="77000" x2="74333" y2="77000"/>
                        <a14:backgroundMark x1="75667" y1="80222" x2="75667" y2="80222"/>
                        <a14:backgroundMark x1="78067" y1="80444" x2="78067" y2="80444"/>
                        <a14:backgroundMark x1="80400" y1="80444" x2="80400" y2="80444"/>
                        <a14:backgroundMark x1="82000" y1="80444" x2="82000" y2="80444"/>
                        <a14:backgroundMark x1="83600" y1="80222" x2="83600" y2="80222"/>
                        <a14:backgroundMark x1="86000" y1="80222" x2="86000" y2="80222"/>
                        <a14:backgroundMark x1="88333" y1="80222" x2="88333" y2="80222"/>
                        <a14:backgroundMark x1="19733" y1="80556" x2="19733" y2="80556"/>
                        <a14:backgroundMark x1="17000" y1="81778" x2="17000" y2="81778"/>
                        <a14:backgroundMark x1="32667" y1="81778" x2="32667" y2="81778"/>
                        <a14:backgroundMark x1="32200" y1="81000" x2="32200" y2="81000"/>
                        <a14:backgroundMark x1="31533" y1="81444" x2="31533" y2="81444"/>
                        <a14:backgroundMark x1="29200" y1="81444" x2="29200" y2="81444"/>
                        <a14:backgroundMark x1="29267" y1="81667" x2="29267" y2="81667"/>
                        <a14:backgroundMark x1="55467" y1="81667" x2="55467" y2="81667"/>
                        <a14:backgroundMark x1="58000" y1="82000" x2="58000" y2="82000"/>
                        <a14:backgroundMark x1="58600" y1="81111" x2="58600" y2="81111"/>
                        <a14:backgroundMark x1="58200" y1="80333" x2="58200" y2="80333"/>
                        <a14:backgroundMark x1="60267" y1="81444" x2="60267" y2="81444"/>
                        <a14:backgroundMark x1="60400" y1="80667" x2="60400" y2="80667"/>
                        <a14:backgroundMark x1="57333" y1="82111" x2="57333" y2="82111"/>
                        <a14:backgroundMark x1="31133" y1="81333" x2="31133" y2="81333"/>
                        <a14:backgroundMark x1="59200" y1="81222" x2="59200" y2="81222"/>
                        <a14:backgroundMark x1="59267" y1="81111" x2="59267" y2="81111"/>
                        <a14:backgroundMark x1="59533" y1="81111" x2="59533" y2="81111"/>
                        <a14:backgroundMark x1="58933" y1="81222" x2="58933" y2="81222"/>
                        <a14:backgroundMark x1="83333" y1="77222" x2="83333" y2="77222"/>
                        <a14:backgroundMark x1="83000" y1="77111" x2="83000" y2="77111"/>
                        <a14:backgroundMark x1="83200" y1="77111" x2="83200" y2="77111"/>
                        <a14:backgroundMark x1="55800" y1="81111" x2="55800" y2="81111"/>
                        <a14:backgroundMark x1="58133" y1="80667" x2="58133" y2="80667"/>
                        <a14:backgroundMark x1="57400" y1="80889" x2="57400" y2="80889"/>
                        <a14:backgroundMark x1="60333" y1="82111" x2="60333" y2="82111"/>
                        <a14:backgroundMark x1="32267" y1="82333" x2="32267" y2="82333"/>
                        <a14:backgroundMark x1="31867" y1="82111" x2="31867" y2="82111"/>
                        <a14:backgroundMark x1="31533" y1="82222" x2="31533" y2="8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312" y="0"/>
            <a:ext cx="2984687" cy="1790812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>
            <a:extLst>
              <a:ext uri="{FF2B5EF4-FFF2-40B4-BE49-F238E27FC236}">
                <a16:creationId xmlns:a16="http://schemas.microsoft.com/office/drawing/2014/main" id="{793CF1B5-185C-4D31-A700-C6960FA31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re 1">
            <a:extLst>
              <a:ext uri="{FF2B5EF4-FFF2-40B4-BE49-F238E27FC236}">
                <a16:creationId xmlns:a16="http://schemas.microsoft.com/office/drawing/2014/main" id="{5F9532F2-2025-4C87-ADB0-B1CF8F8699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3825" y="452438"/>
            <a:ext cx="9404350" cy="1400175"/>
          </a:xfrm>
        </p:spPr>
        <p:txBody>
          <a:bodyPr/>
          <a:lstStyle/>
          <a:p>
            <a:pPr algn="ctr" eaLnBrk="1" hangingPunct="1"/>
            <a:r>
              <a:rPr lang="fr-FR" altLang="fr-FR" sz="4800" b="1" dirty="0"/>
              <a:t>INTRODUCTION</a:t>
            </a:r>
          </a:p>
        </p:txBody>
      </p:sp>
      <p:sp>
        <p:nvSpPr>
          <p:cNvPr id="6148" name="Espace réservé du contenu 4">
            <a:extLst>
              <a:ext uri="{FF2B5EF4-FFF2-40B4-BE49-F238E27FC236}">
                <a16:creationId xmlns:a16="http://schemas.microsoft.com/office/drawing/2014/main" id="{C8D53ED3-30F8-40D9-9283-2E15E18C3F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93825" y="1567446"/>
            <a:ext cx="8947150" cy="4195762"/>
          </a:xfrm>
        </p:spPr>
        <p:txBody>
          <a:bodyPr/>
          <a:lstStyle/>
          <a:p>
            <a:pPr eaLnBrk="1" hangingPunct="1"/>
            <a:r>
              <a:rPr lang="fr-FR" altLang="fr-FR" sz="3200" dirty="0"/>
              <a:t>La réforme du diplôme</a:t>
            </a:r>
          </a:p>
          <a:p>
            <a:pPr eaLnBrk="1" hangingPunct="1"/>
            <a:r>
              <a:rPr lang="fr-FR" altLang="fr-FR" sz="3200" dirty="0"/>
              <a:t>Les matières principales du BUT</a:t>
            </a:r>
          </a:p>
          <a:p>
            <a:pPr eaLnBrk="1" hangingPunct="1"/>
            <a:r>
              <a:rPr lang="fr-FR" altLang="fr-FR" sz="3200" dirty="0"/>
              <a:t>Les 3 parcours disponibles sur Aurillac</a:t>
            </a:r>
          </a:p>
          <a:p>
            <a:pPr eaLnBrk="1" hangingPunct="1"/>
            <a:r>
              <a:rPr lang="fr-FR" altLang="fr-FR" sz="3200" dirty="0"/>
              <a:t>Les débouchés possibles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>
            <a:extLst>
              <a:ext uri="{FF2B5EF4-FFF2-40B4-BE49-F238E27FC236}">
                <a16:creationId xmlns:a16="http://schemas.microsoft.com/office/drawing/2014/main" id="{793CF1B5-185C-4D31-A700-C6960FA31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re 1">
            <a:extLst>
              <a:ext uri="{FF2B5EF4-FFF2-40B4-BE49-F238E27FC236}">
                <a16:creationId xmlns:a16="http://schemas.microsoft.com/office/drawing/2014/main" id="{5F9532F2-2025-4C87-ADB0-B1CF8F8699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3825" y="452438"/>
            <a:ext cx="9404350" cy="1400175"/>
          </a:xfrm>
        </p:spPr>
        <p:txBody>
          <a:bodyPr/>
          <a:lstStyle/>
          <a:p>
            <a:pPr algn="ctr" eaLnBrk="1" hangingPunct="1"/>
            <a:r>
              <a:rPr lang="fr-FR" altLang="fr-FR" sz="4800" b="1" dirty="0"/>
              <a:t>LA REFORME DU DIPLÔME</a:t>
            </a:r>
          </a:p>
        </p:txBody>
      </p:sp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65DDF975-A585-43F5-BF90-5951270A00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399" y="1566862"/>
            <a:ext cx="4076251" cy="5045125"/>
          </a:xfrm>
        </p:spPr>
      </p:pic>
    </p:spTree>
    <p:extLst>
      <p:ext uri="{BB962C8B-B14F-4D97-AF65-F5344CB8AC3E}">
        <p14:creationId xmlns:p14="http://schemas.microsoft.com/office/powerpoint/2010/main" val="3126861200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>
            <a:extLst>
              <a:ext uri="{FF2B5EF4-FFF2-40B4-BE49-F238E27FC236}">
                <a16:creationId xmlns:a16="http://schemas.microsoft.com/office/drawing/2014/main" id="{9540258D-7813-4E23-B859-7C3BD3D95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4C94BB4-BCEC-4A28-B3F3-190AAFB1E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825" y="452438"/>
            <a:ext cx="9404350" cy="14001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b="1" dirty="0"/>
              <a:t>LES MATIÈRES PRINCIPALES DU BUT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7256E072-C309-4E23-8FF3-919F25159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656" y="1331119"/>
            <a:ext cx="4992687" cy="41957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Comptabilité 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Gestion 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Fiscalité 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Ressources humaines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Mathématiques 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Communication </a:t>
            </a:r>
          </a:p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fr-FR" sz="3200" dirty="0"/>
              <a:t>Langues vivantes</a:t>
            </a:r>
            <a:endParaRPr lang="fr-FR" sz="3600" dirty="0"/>
          </a:p>
        </p:txBody>
      </p:sp>
    </p:spTree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>
            <a:extLst>
              <a:ext uri="{FF2B5EF4-FFF2-40B4-BE49-F238E27FC236}">
                <a16:creationId xmlns:a16="http://schemas.microsoft.com/office/drawing/2014/main" id="{9C179F8A-3C0D-405A-96B7-447C505A2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8D543DD-2026-41DB-9448-F9CA30E9F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825" y="452438"/>
            <a:ext cx="9404350" cy="14001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b="1" dirty="0"/>
              <a:t>LES 3 PARCOURS DISPONIBLES SUR AURILLAC</a:t>
            </a:r>
          </a:p>
        </p:txBody>
      </p:sp>
      <p:sp>
        <p:nvSpPr>
          <p:cNvPr id="8196" name="Espace réservé du contenu 4">
            <a:extLst>
              <a:ext uri="{FF2B5EF4-FFF2-40B4-BE49-F238E27FC236}">
                <a16:creationId xmlns:a16="http://schemas.microsoft.com/office/drawing/2014/main" id="{3C485DBD-D050-4C22-9F5E-97807F58FF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03313" y="2052638"/>
            <a:ext cx="9953625" cy="4195762"/>
          </a:xfrm>
        </p:spPr>
        <p:txBody>
          <a:bodyPr/>
          <a:lstStyle/>
          <a:p>
            <a:pPr eaLnBrk="1" hangingPunct="1"/>
            <a:r>
              <a:rPr lang="fr-FR" altLang="fr-FR" sz="3200" dirty="0"/>
              <a:t>Gestion comptable financière et fiscale </a:t>
            </a:r>
            <a:r>
              <a:rPr lang="fr-FR" altLang="fr-FR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(GC2F)</a:t>
            </a:r>
          </a:p>
          <a:p>
            <a:pPr eaLnBrk="1" hangingPunct="1"/>
            <a:r>
              <a:rPr lang="fr-FR" altLang="fr-FR" sz="3200" dirty="0"/>
              <a:t>Gestion entrepreunariat et management des activités </a:t>
            </a:r>
            <a:r>
              <a:rPr lang="fr-FR" altLang="fr-FR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(GEMA)</a:t>
            </a:r>
          </a:p>
          <a:p>
            <a:pPr eaLnBrk="1" hangingPunct="1"/>
            <a:r>
              <a:rPr lang="fr-FR" altLang="fr-FR" sz="3200" dirty="0"/>
              <a:t>Gestion et pilotage des ressources humaines </a:t>
            </a:r>
            <a:r>
              <a:rPr lang="fr-FR" altLang="fr-FR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(GPRH)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>
            <a:extLst>
              <a:ext uri="{FF2B5EF4-FFF2-40B4-BE49-F238E27FC236}">
                <a16:creationId xmlns:a16="http://schemas.microsoft.com/office/drawing/2014/main" id="{2034214E-475C-4BEE-B86B-462348528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re 1">
            <a:extLst>
              <a:ext uri="{FF2B5EF4-FFF2-40B4-BE49-F238E27FC236}">
                <a16:creationId xmlns:a16="http://schemas.microsoft.com/office/drawing/2014/main" id="{A821CDCB-99DE-45E9-AAEA-DD89C5C259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93824" y="65314"/>
            <a:ext cx="9404350" cy="1400175"/>
          </a:xfrm>
        </p:spPr>
        <p:txBody>
          <a:bodyPr/>
          <a:lstStyle/>
          <a:p>
            <a:pPr algn="ctr" eaLnBrk="1" hangingPunct="1"/>
            <a:r>
              <a:rPr lang="fr-FR" altLang="fr-FR" sz="4800" b="1" dirty="0"/>
              <a:t>LES DÉBOUCHÉS POSSIBLES</a:t>
            </a:r>
          </a:p>
        </p:txBody>
      </p:sp>
      <p:sp>
        <p:nvSpPr>
          <p:cNvPr id="10244" name="Espace réservé du contenu 4">
            <a:extLst>
              <a:ext uri="{FF2B5EF4-FFF2-40B4-BE49-F238E27FC236}">
                <a16:creationId xmlns:a16="http://schemas.microsoft.com/office/drawing/2014/main" id="{7EA38178-620D-473F-9DCD-924DB3FF24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19186" y="765984"/>
            <a:ext cx="9953625" cy="4195762"/>
          </a:xfrm>
        </p:spPr>
        <p:txBody>
          <a:bodyPr/>
          <a:lstStyle/>
          <a:p>
            <a:pPr eaLnBrk="1" hangingPunct="1"/>
            <a:r>
              <a:rPr lang="fr-FR" altLang="fr-FR" sz="3200" dirty="0"/>
              <a:t>Les métiers de la comptabilité et de la gestion:</a:t>
            </a:r>
          </a:p>
          <a:p>
            <a:pPr marL="457200" lvl="1" indent="0" eaLnBrk="1" hangingPunct="1">
              <a:buNone/>
            </a:pPr>
            <a:r>
              <a:rPr lang="fr-FR" altLang="fr-FR" sz="3000" i="1" dirty="0"/>
              <a:t>En cabinet comptable &amp; en entreprise</a:t>
            </a:r>
          </a:p>
          <a:p>
            <a:pPr eaLnBrk="1" hangingPunct="1"/>
            <a:r>
              <a:rPr lang="fr-FR" altLang="fr-FR" sz="3200" dirty="0"/>
              <a:t>Des ressources humaines:</a:t>
            </a:r>
          </a:p>
          <a:p>
            <a:pPr marL="457200" lvl="1" indent="0" eaLnBrk="1" hangingPunct="1">
              <a:buNone/>
            </a:pPr>
            <a:r>
              <a:rPr lang="fr-FR" altLang="fr-FR" sz="3000" i="1" dirty="0"/>
              <a:t>En agence de recrutement &amp; en entreprise</a:t>
            </a:r>
          </a:p>
          <a:p>
            <a:pPr eaLnBrk="1" hangingPunct="1"/>
            <a:r>
              <a:rPr lang="fr-FR" altLang="fr-FR" sz="3200" dirty="0"/>
              <a:t>Banque / assurance / tourisme / immobilier …</a:t>
            </a:r>
          </a:p>
          <a:p>
            <a:pPr eaLnBrk="1" hangingPunct="1"/>
            <a:r>
              <a:rPr lang="fr-FR" altLang="fr-FR" sz="3200" dirty="0"/>
              <a:t>Et de l’entrepreneuriat</a:t>
            </a:r>
          </a:p>
          <a:p>
            <a:pPr eaLnBrk="1" hangingPunct="1"/>
            <a:endParaRPr lang="fr-FR" altLang="fr-FR" sz="3600" dirty="0"/>
          </a:p>
        </p:txBody>
      </p:sp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>
            <a:extLst>
              <a:ext uri="{FF2B5EF4-FFF2-40B4-BE49-F238E27FC236}">
                <a16:creationId xmlns:a16="http://schemas.microsoft.com/office/drawing/2014/main" id="{BD7A54CE-1D43-480C-B984-55A1DBE07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re 1">
            <a:extLst>
              <a:ext uri="{FF2B5EF4-FFF2-40B4-BE49-F238E27FC236}">
                <a16:creationId xmlns:a16="http://schemas.microsoft.com/office/drawing/2014/main" id="{2E72998F-1E38-4077-9CEE-F474155458E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663700"/>
            <a:ext cx="11541125" cy="3530600"/>
          </a:xfrm>
        </p:spPr>
        <p:txBody>
          <a:bodyPr anchor="t"/>
          <a:lstStyle/>
          <a:p>
            <a:pPr algn="ctr" eaLnBrk="1" hangingPunct="1"/>
            <a:r>
              <a:rPr lang="fr-FR" altLang="fr-FR" sz="9600" b="1"/>
              <a:t>@iutgeaaurillac</a:t>
            </a:r>
          </a:p>
        </p:txBody>
      </p:sp>
    </p:spTree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139</TotalTime>
  <Words>114</Words>
  <Application>Microsoft Office PowerPoint</Application>
  <PresentationFormat>Grand écran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BUT GEA</vt:lpstr>
      <vt:lpstr>INTRODUCTION</vt:lpstr>
      <vt:lpstr>LA REFORME DU DIPLÔME</vt:lpstr>
      <vt:lpstr>LES MATIÈRES PRINCIPALES DU BUT</vt:lpstr>
      <vt:lpstr>LES 3 PARCOURS DISPONIBLES SUR AURILLAC</vt:lpstr>
      <vt:lpstr>LES DÉBOUCHÉS POSSIBLES</vt:lpstr>
      <vt:lpstr>@iutgeaaurillac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BUT GEA</dc:title>
  <dc:creator>Laura Pomié</dc:creator>
  <cp:lastModifiedBy>Laura Pomié</cp:lastModifiedBy>
  <cp:revision>15</cp:revision>
  <dcterms:created xsi:type="dcterms:W3CDTF">2021-10-06T18:57:49Z</dcterms:created>
  <dcterms:modified xsi:type="dcterms:W3CDTF">2022-01-26T15:14:15Z</dcterms:modified>
</cp:coreProperties>
</file>